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71" r:id="rId2"/>
    <p:sldId id="256" r:id="rId3"/>
    <p:sldId id="286" r:id="rId4"/>
    <p:sldId id="289" r:id="rId5"/>
    <p:sldId id="288" r:id="rId6"/>
    <p:sldId id="283" r:id="rId7"/>
    <p:sldId id="274" r:id="rId8"/>
    <p:sldId id="275" r:id="rId9"/>
    <p:sldId id="287" r:id="rId10"/>
    <p:sldId id="282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7"/>
    <p:restoredTop sz="93632"/>
  </p:normalViewPr>
  <p:slideViewPr>
    <p:cSldViewPr snapToGrid="0" snapToObjects="1">
      <p:cViewPr varScale="1">
        <p:scale>
          <a:sx n="109" d="100"/>
          <a:sy n="109" d="100"/>
        </p:scale>
        <p:origin x="16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3F4C34-AB0C-9F4A-A218-DF3B895C7D8F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878307-987E-994D-8951-2D1A7DBA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0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78307-987E-994D-8951-2D1A7DBAE8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5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78307-987E-994D-8951-2D1A7DBAE8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7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78307-987E-994D-8951-2D1A7DBAE8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6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78307-987E-994D-8951-2D1A7DBAE8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78307-987E-994D-8951-2D1A7DBAE8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32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78307-987E-994D-8951-2D1A7DBAE8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7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A411-AA3E-094F-BD06-6FAB1CC39B80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C95-4956-684D-A98E-0835342AA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A411-AA3E-094F-BD06-6FAB1CC39B80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C95-4956-684D-A98E-0835342AA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A411-AA3E-094F-BD06-6FAB1CC39B80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C95-4956-684D-A98E-0835342AA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A411-AA3E-094F-BD06-6FAB1CC39B80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C95-4956-684D-A98E-0835342AA7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A411-AA3E-094F-BD06-6FAB1CC39B80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C95-4956-684D-A98E-0835342AA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A411-AA3E-094F-BD06-6FAB1CC39B80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C95-4956-684D-A98E-0835342AA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A411-AA3E-094F-BD06-6FAB1CC39B80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C95-4956-684D-A98E-0835342AA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A411-AA3E-094F-BD06-6FAB1CC39B80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C95-4956-684D-A98E-0835342AA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A411-AA3E-094F-BD06-6FAB1CC39B80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C95-4956-684D-A98E-0835342AA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A411-AA3E-094F-BD06-6FAB1CC39B80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C95-4956-684D-A98E-0835342AA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A411-AA3E-094F-BD06-6FAB1CC39B80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C95-4956-684D-A98E-0835342AA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A411-AA3E-094F-BD06-6FAB1CC39B80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8BC95-4956-684D-A98E-0835342A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5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kalley@vaem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1856056"/>
            <a:ext cx="5657850" cy="299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</a:t>
            </a:r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deliverables will be emailed on Friday, November 2.</a:t>
            </a:r>
          </a:p>
          <a:p>
            <a:r>
              <a:rPr lang="en-US" dirty="0" smtClean="0"/>
              <a:t>Print and insert the applicable documents into your binder.</a:t>
            </a:r>
          </a:p>
          <a:p>
            <a:r>
              <a:rPr lang="en-US" dirty="0" smtClean="0"/>
              <a:t>Include completed copies of your organization’s AAR/IP Documents.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012547"/>
            <a:ext cx="9050612" cy="730098"/>
            <a:chOff x="0" y="6012547"/>
            <a:chExt cx="9050612" cy="730098"/>
          </a:xfrm>
        </p:grpSpPr>
        <p:sp>
          <p:nvSpPr>
            <p:cNvPr id="7" name="Parallelogram 6"/>
            <p:cNvSpPr/>
            <p:nvPr/>
          </p:nvSpPr>
          <p:spPr>
            <a:xfrm>
              <a:off x="0" y="6136316"/>
              <a:ext cx="9050612" cy="512249"/>
            </a:xfrm>
            <a:prstGeom prst="parallelogram">
              <a:avLst/>
            </a:prstGeom>
            <a:gradFill flip="none" rotWithShape="1">
              <a:gsLst>
                <a:gs pos="44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Healthcare Exercise Series </a:t>
              </a: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After Action &amp; Planning</a:t>
              </a:r>
            </a:p>
          </p:txBody>
        </p:sp>
        <p:pic>
          <p:nvPicPr>
            <p:cNvPr id="8" name="Picture 7" descr="NSPA Logo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3" y="6012547"/>
              <a:ext cx="1838206" cy="730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52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553" y="1720240"/>
            <a:ext cx="8560007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Healthcare Exercise Series</a:t>
            </a:r>
            <a:br>
              <a:rPr lang="en-US" dirty="0" smtClean="0"/>
            </a:br>
            <a:r>
              <a:rPr lang="en-US" dirty="0" smtClean="0"/>
              <a:t>Full-Scale, Community</a:t>
            </a:r>
            <a:br>
              <a:rPr lang="en-US" dirty="0" smtClean="0"/>
            </a:br>
            <a:r>
              <a:rPr lang="en-US" dirty="0" smtClean="0"/>
              <a:t>Facility-Based Exercise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After Action </a:t>
            </a:r>
            <a:r>
              <a:rPr lang="en-US" dirty="0" smtClean="0"/>
              <a:t>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4556" y="4727454"/>
            <a:ext cx="6858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October </a:t>
            </a:r>
            <a:r>
              <a:rPr lang="en-US" sz="3200" dirty="0" smtClean="0"/>
              <a:t>30, 2018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MVP </a:t>
            </a:r>
            <a:r>
              <a:rPr lang="en-US" dirty="0" smtClean="0"/>
              <a:t>Coordinator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Mary Kathryn Alley</a:t>
            </a:r>
          </a:p>
          <a:p>
            <a:pPr marL="0" indent="0">
              <a:buNone/>
            </a:pPr>
            <a:r>
              <a:rPr lang="en-US" sz="4400" dirty="0" smtClean="0"/>
              <a:t>MVP Coordinator</a:t>
            </a:r>
          </a:p>
          <a:p>
            <a:pPr marL="0" indent="0">
              <a:buNone/>
            </a:pPr>
            <a:r>
              <a:rPr lang="en-US" sz="4400" dirty="0" smtClean="0">
                <a:hlinkClick r:id="rId2"/>
              </a:rPr>
              <a:t>mkalley@vaems.org</a:t>
            </a: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c</a:t>
            </a:r>
            <a:r>
              <a:rPr lang="en-US" sz="4400" dirty="0"/>
              <a:t>: </a:t>
            </a:r>
            <a:r>
              <a:rPr lang="en-US" sz="4400" dirty="0" smtClean="0"/>
              <a:t>540.541.0315</a:t>
            </a:r>
            <a:endParaRPr lang="en-US" sz="4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447" y="1621750"/>
            <a:ext cx="2916903" cy="437963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6012547"/>
            <a:ext cx="9050611" cy="730098"/>
            <a:chOff x="0" y="6012547"/>
            <a:chExt cx="9050611" cy="730098"/>
          </a:xfrm>
        </p:grpSpPr>
        <p:sp>
          <p:nvSpPr>
            <p:cNvPr id="6" name="Parallelogram 5"/>
            <p:cNvSpPr/>
            <p:nvPr/>
          </p:nvSpPr>
          <p:spPr>
            <a:xfrm>
              <a:off x="0" y="6136316"/>
              <a:ext cx="9050611" cy="512249"/>
            </a:xfrm>
            <a:prstGeom prst="parallelogram">
              <a:avLst/>
            </a:prstGeom>
            <a:gradFill flip="none" rotWithShape="1">
              <a:gsLst>
                <a:gs pos="44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Healthcare Exercise Series </a:t>
              </a: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After </a:t>
              </a:r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Action Review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pic>
          <p:nvPicPr>
            <p:cNvPr id="7" name="Picture 6" descr="NSPA Logo.ai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3" y="6012547"/>
              <a:ext cx="1838206" cy="730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21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Management Summit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1137"/>
            <a:ext cx="8321919" cy="48389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Thursday, November 1 at Vinton War Memorial</a:t>
            </a:r>
          </a:p>
          <a:p>
            <a:r>
              <a:rPr lang="en-US" dirty="0" smtClean="0"/>
              <a:t>Registration is still available</a:t>
            </a:r>
          </a:p>
          <a:p>
            <a:r>
              <a:rPr lang="en-US" dirty="0" smtClean="0"/>
              <a:t>VDH and VDEM Officials</a:t>
            </a:r>
          </a:p>
          <a:p>
            <a:r>
              <a:rPr lang="en-US" dirty="0" smtClean="0"/>
              <a:t>Networking with Local Emergency Managers</a:t>
            </a:r>
          </a:p>
          <a:p>
            <a:r>
              <a:rPr lang="en-US" dirty="0" smtClean="0"/>
              <a:t>Long Term Care Mutual Aid Plan</a:t>
            </a:r>
          </a:p>
          <a:p>
            <a:r>
              <a:rPr lang="en-US" dirty="0"/>
              <a:t>Review of the CMS EP Rule as it relates to Local EM</a:t>
            </a:r>
          </a:p>
          <a:p>
            <a:r>
              <a:rPr lang="en-US" dirty="0" smtClean="0"/>
              <a:t>Facilitated Discussion on Healthcare/EM Challenges</a:t>
            </a:r>
          </a:p>
          <a:p>
            <a:pPr lvl="1"/>
            <a:r>
              <a:rPr lang="en-US" dirty="0" smtClean="0"/>
              <a:t>Transportation during inclement weather (dialysis)</a:t>
            </a:r>
          </a:p>
          <a:p>
            <a:pPr lvl="1"/>
            <a:r>
              <a:rPr lang="en-US" dirty="0" smtClean="0"/>
              <a:t>Homebound, medical equipment-dependent individuals</a:t>
            </a:r>
          </a:p>
          <a:p>
            <a:pPr lvl="1"/>
            <a:r>
              <a:rPr lang="en-US" dirty="0" smtClean="0"/>
              <a:t>Sheltering of Medically Fragile Individuals</a:t>
            </a:r>
          </a:p>
          <a:p>
            <a:pPr lvl="1"/>
            <a:endParaRPr lang="en-US" dirty="0"/>
          </a:p>
          <a:p>
            <a:r>
              <a:rPr lang="en-US" dirty="0" smtClean="0"/>
              <a:t>Registration Link will be emailed following this webinar.  Registration immediately.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012547"/>
            <a:ext cx="9050611" cy="730098"/>
            <a:chOff x="0" y="6012547"/>
            <a:chExt cx="9050611" cy="730098"/>
          </a:xfrm>
        </p:grpSpPr>
        <p:sp>
          <p:nvSpPr>
            <p:cNvPr id="5" name="Parallelogram 4"/>
            <p:cNvSpPr/>
            <p:nvPr/>
          </p:nvSpPr>
          <p:spPr>
            <a:xfrm>
              <a:off x="0" y="6136316"/>
              <a:ext cx="9050611" cy="512249"/>
            </a:xfrm>
            <a:prstGeom prst="parallelogram">
              <a:avLst/>
            </a:prstGeom>
            <a:gradFill flip="none" rotWithShape="1">
              <a:gsLst>
                <a:gs pos="44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Healthcare Exercise Series </a:t>
              </a: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After </a:t>
              </a:r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Action Review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pic>
          <p:nvPicPr>
            <p:cNvPr id="6" name="Picture 5" descr="NSPA Logo.ai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3" y="6012547"/>
              <a:ext cx="1838206" cy="730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77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Documents to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TTX Participating Agencies</a:t>
            </a:r>
          </a:p>
          <a:p>
            <a:r>
              <a:rPr lang="en-US" dirty="0" smtClean="0"/>
              <a:t>FSE Participating Agencies</a:t>
            </a:r>
          </a:p>
          <a:p>
            <a:r>
              <a:rPr lang="en-US" dirty="0" smtClean="0"/>
              <a:t>Letter of Support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012547"/>
            <a:ext cx="9050611" cy="730098"/>
            <a:chOff x="0" y="6012547"/>
            <a:chExt cx="9050611" cy="730098"/>
          </a:xfrm>
        </p:grpSpPr>
        <p:sp>
          <p:nvSpPr>
            <p:cNvPr id="5" name="Parallelogram 4"/>
            <p:cNvSpPr/>
            <p:nvPr/>
          </p:nvSpPr>
          <p:spPr>
            <a:xfrm>
              <a:off x="0" y="6136316"/>
              <a:ext cx="9050611" cy="512249"/>
            </a:xfrm>
            <a:prstGeom prst="parallelogram">
              <a:avLst/>
            </a:prstGeom>
            <a:gradFill flip="none" rotWithShape="1">
              <a:gsLst>
                <a:gs pos="44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Healthcare Exercise Series </a:t>
              </a: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After </a:t>
              </a:r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Action Review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pic>
          <p:nvPicPr>
            <p:cNvPr id="6" name="Picture 5" descr="NSPA Logo.ai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3" y="6012547"/>
              <a:ext cx="1838206" cy="730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25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www.vhass.org</a:t>
            </a:r>
          </a:p>
          <a:p>
            <a:r>
              <a:rPr lang="en-US" sz="3200" dirty="0" smtClean="0"/>
              <a:t>www.nspa1.org/register</a:t>
            </a:r>
          </a:p>
          <a:p>
            <a:r>
              <a:rPr lang="en-US" sz="3200" dirty="0" smtClean="0"/>
              <a:t>www.nspa1.org/brief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6012547"/>
            <a:ext cx="9050611" cy="730098"/>
            <a:chOff x="0" y="6012547"/>
            <a:chExt cx="9050611" cy="730098"/>
          </a:xfrm>
        </p:grpSpPr>
        <p:sp>
          <p:nvSpPr>
            <p:cNvPr id="10" name="Parallelogram 9"/>
            <p:cNvSpPr/>
            <p:nvPr/>
          </p:nvSpPr>
          <p:spPr>
            <a:xfrm>
              <a:off x="0" y="6136316"/>
              <a:ext cx="9050611" cy="512249"/>
            </a:xfrm>
            <a:prstGeom prst="parallelogram">
              <a:avLst/>
            </a:prstGeom>
            <a:gradFill flip="none" rotWithShape="1">
              <a:gsLst>
                <a:gs pos="44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Healthcare Exercise Series </a:t>
              </a: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After </a:t>
              </a:r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Action Review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pic>
          <p:nvPicPr>
            <p:cNvPr id="11" name="Picture 10" descr="NSPA Logo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3" y="6012547"/>
              <a:ext cx="1838206" cy="730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42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VHASS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9972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 </a:t>
            </a:r>
            <a:r>
              <a:rPr lang="en-US" sz="3200" dirty="0" smtClean="0"/>
              <a:t>GOOGLE CHROME or FIREFOX to </a:t>
            </a:r>
            <a:r>
              <a:rPr lang="en-US" sz="3200" dirty="0" smtClean="0"/>
              <a:t>access.</a:t>
            </a:r>
          </a:p>
          <a:p>
            <a:pPr lvl="1"/>
            <a:r>
              <a:rPr lang="en-US" dirty="0" smtClean="0"/>
              <a:t>Do </a:t>
            </a:r>
            <a:r>
              <a:rPr lang="en-US" dirty="0" smtClean="0"/>
              <a:t>not use EXPLORER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Did you receive the VHASS TEXT ALERT at the start of the exercise?</a:t>
            </a:r>
          </a:p>
          <a:p>
            <a:endParaRPr lang="en-US" dirty="0"/>
          </a:p>
          <a:p>
            <a:r>
              <a:rPr lang="en-US" dirty="0" smtClean="0"/>
              <a:t>Did you receive the Regional EMAIL NOTIFICATION at the start of the exercise?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6012547"/>
            <a:ext cx="9050611" cy="730098"/>
            <a:chOff x="0" y="6012547"/>
            <a:chExt cx="9050611" cy="730098"/>
          </a:xfrm>
        </p:grpSpPr>
        <p:sp>
          <p:nvSpPr>
            <p:cNvPr id="10" name="Parallelogram 9"/>
            <p:cNvSpPr/>
            <p:nvPr/>
          </p:nvSpPr>
          <p:spPr>
            <a:xfrm>
              <a:off x="0" y="6136316"/>
              <a:ext cx="9050611" cy="512249"/>
            </a:xfrm>
            <a:prstGeom prst="parallelogram">
              <a:avLst/>
            </a:prstGeom>
            <a:gradFill flip="none" rotWithShape="1">
              <a:gsLst>
                <a:gs pos="44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Healthcare Exercise Series </a:t>
              </a: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After </a:t>
              </a:r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Action Review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pic>
          <p:nvPicPr>
            <p:cNvPr id="11" name="Picture 10" descr="NSPA Logo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3" y="6012547"/>
              <a:ext cx="1838206" cy="730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33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Action Review for </a:t>
            </a:r>
            <a:r>
              <a:rPr lang="en-US" dirty="0" smtClean="0"/>
              <a:t>FSE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AAR Document</a:t>
            </a:r>
          </a:p>
          <a:p>
            <a:r>
              <a:rPr lang="en-US" dirty="0"/>
              <a:t>Insert Lessons Learned</a:t>
            </a:r>
          </a:p>
          <a:p>
            <a:r>
              <a:rPr lang="en-US" dirty="0"/>
              <a:t>Teach Lessons Learned &amp; Improvement Plan</a:t>
            </a:r>
          </a:p>
          <a:p>
            <a:r>
              <a:rPr lang="en-US" dirty="0"/>
              <a:t>Insert Improvement Plan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6012547"/>
            <a:ext cx="9050611" cy="730098"/>
            <a:chOff x="0" y="6012547"/>
            <a:chExt cx="9050611" cy="730098"/>
          </a:xfrm>
        </p:grpSpPr>
        <p:sp>
          <p:nvSpPr>
            <p:cNvPr id="10" name="Parallelogram 9"/>
            <p:cNvSpPr/>
            <p:nvPr/>
          </p:nvSpPr>
          <p:spPr>
            <a:xfrm>
              <a:off x="0" y="6136316"/>
              <a:ext cx="9050611" cy="512249"/>
            </a:xfrm>
            <a:prstGeom prst="parallelogram">
              <a:avLst/>
            </a:prstGeom>
            <a:gradFill flip="none" rotWithShape="1">
              <a:gsLst>
                <a:gs pos="44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Healthcare Exercise Series </a:t>
              </a: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After </a:t>
              </a:r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Action Review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pic>
          <p:nvPicPr>
            <p:cNvPr id="11" name="Picture 10" descr="NSPA Logo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3" y="6012547"/>
              <a:ext cx="1838206" cy="730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40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Series Documentation</a:t>
            </a:r>
            <a:br>
              <a:rPr lang="en-US" dirty="0" smtClean="0"/>
            </a:br>
            <a:r>
              <a:rPr lang="en-US" dirty="0" smtClean="0"/>
              <a:t>Final Deliverables (from NSPA)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794381" cy="418692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CMS Exercise Face Sheet</a:t>
            </a:r>
          </a:p>
          <a:p>
            <a:r>
              <a:rPr lang="en-US" dirty="0" smtClean="0"/>
              <a:t>TTX Planning Webinar – September 11 (slide deck)</a:t>
            </a:r>
          </a:p>
          <a:p>
            <a:r>
              <a:rPr lang="en-US" dirty="0" smtClean="0"/>
              <a:t>TTX Participant List (9/25, 9/27, 9/28)</a:t>
            </a:r>
          </a:p>
          <a:p>
            <a:r>
              <a:rPr lang="en-US" dirty="0" smtClean="0"/>
              <a:t>TTX Situation Manual</a:t>
            </a:r>
          </a:p>
          <a:p>
            <a:r>
              <a:rPr lang="en-US" dirty="0" smtClean="0"/>
              <a:t>TTX AAR/FSE Planning Meeting – October 9 (slide deck)</a:t>
            </a:r>
          </a:p>
          <a:p>
            <a:r>
              <a:rPr lang="en-US" dirty="0" smtClean="0"/>
              <a:t>FSE Participant List (10/23)</a:t>
            </a:r>
          </a:p>
          <a:p>
            <a:r>
              <a:rPr lang="en-US" dirty="0" smtClean="0"/>
              <a:t>FSE Event Details &amp; Event Log</a:t>
            </a:r>
          </a:p>
          <a:p>
            <a:r>
              <a:rPr lang="en-US" dirty="0" smtClean="0"/>
              <a:t>FSE AAR Webinar – October 30 (slide deck)</a:t>
            </a:r>
          </a:p>
          <a:p>
            <a:r>
              <a:rPr lang="en-US" dirty="0" smtClean="0"/>
              <a:t>Analysis of CMS Exercise Requirements</a:t>
            </a:r>
          </a:p>
          <a:p>
            <a:r>
              <a:rPr lang="en-US" dirty="0" smtClean="0"/>
              <a:t>Letter of Support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012547"/>
            <a:ext cx="9050611" cy="730098"/>
            <a:chOff x="0" y="6012547"/>
            <a:chExt cx="9050611" cy="730098"/>
          </a:xfrm>
        </p:grpSpPr>
        <p:sp>
          <p:nvSpPr>
            <p:cNvPr id="5" name="Parallelogram 4"/>
            <p:cNvSpPr/>
            <p:nvPr/>
          </p:nvSpPr>
          <p:spPr>
            <a:xfrm>
              <a:off x="0" y="6136316"/>
              <a:ext cx="9050611" cy="512249"/>
            </a:xfrm>
            <a:prstGeom prst="parallelogram">
              <a:avLst/>
            </a:prstGeom>
            <a:gradFill flip="none" rotWithShape="1">
              <a:gsLst>
                <a:gs pos="44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Healthcare Exercise Series </a:t>
              </a: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After </a:t>
              </a:r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Action Review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pic>
          <p:nvPicPr>
            <p:cNvPr id="6" name="Picture 5" descr="NSPA Logo.ai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3" y="6012547"/>
              <a:ext cx="1838206" cy="730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0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1257</TotalTime>
  <Words>332</Words>
  <Application>Microsoft Office PowerPoint</Application>
  <PresentationFormat>On-screen Show (4:3)</PresentationFormat>
  <Paragraphs>70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Healthcare Exercise Series Full-Scale, Community Facility-Based Exercise After Action Review</vt:lpstr>
      <vt:lpstr>Introduction MVP Coordinator</vt:lpstr>
      <vt:lpstr>Emergency Management Summit</vt:lpstr>
      <vt:lpstr>Documents to Review</vt:lpstr>
      <vt:lpstr>Essential Links</vt:lpstr>
      <vt:lpstr>VHASS</vt:lpstr>
      <vt:lpstr>After Action Review for FSE</vt:lpstr>
      <vt:lpstr>Exercise Series Documentation Final Deliverables (from NSPA)</vt:lpstr>
      <vt:lpstr>Next Steps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CMS Emergency Preparedness Rule</dc:title>
  <dc:creator>Craig Camidge</dc:creator>
  <cp:lastModifiedBy>JT Clark</cp:lastModifiedBy>
  <cp:revision>56</cp:revision>
  <cp:lastPrinted>2017-10-06T20:42:20Z</cp:lastPrinted>
  <dcterms:created xsi:type="dcterms:W3CDTF">2017-02-15T16:36:00Z</dcterms:created>
  <dcterms:modified xsi:type="dcterms:W3CDTF">2018-10-30T13:29:23Z</dcterms:modified>
</cp:coreProperties>
</file>